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8" r:id="rId1"/>
  </p:sldMasterIdLst>
  <p:notesMasterIdLst>
    <p:notesMasterId r:id="rId3"/>
  </p:notesMasterIdLst>
  <p:sldIdLst>
    <p:sldId id="277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9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DB5C-D779-4C41-9075-25D4C59F7979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9BBCB-0617-4E5C-B38C-BC7FAFD1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802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2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80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0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0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6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9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7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0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8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BCC3ED-5E45-4445-9DAA-8403690330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11C17C-3B28-4229-A378-98EA8B95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0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  <p:sldLayoutId id="2147484311" r:id="rId13"/>
    <p:sldLayoutId id="2147484312" r:id="rId14"/>
    <p:sldLayoutId id="2147484313" r:id="rId15"/>
    <p:sldLayoutId id="2147484314" r:id="rId16"/>
    <p:sldLayoutId id="21474843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s.ru/9180" TargetMode="External"/><Relationship Id="rId2" Type="http://schemas.openxmlformats.org/officeDocument/2006/relationships/hyperlink" Target="http://www.biblios.ru/904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blios.ru/93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9406283" cy="762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Памятка родителям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304800" y="728134"/>
            <a:ext cx="5469714" cy="46464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dirty="0"/>
              <a:t>“Жестокое обращение с детьми — действия (или бездействие) родителей, воспитателей и других лиц, наносящее ущерб физическому или психическому здоровью ребенка”.</a:t>
            </a:r>
          </a:p>
          <a:p>
            <a:pPr algn="ctr"/>
            <a:r>
              <a:rPr lang="ru-RU" sz="6400" dirty="0"/>
              <a:t>Жестокое обращение не сводится только к избиению. Не менее травмирующими могут быть насмешки, оскорбления, унижающие сравнения, необоснованная критика. Кроме того, это может быть отвержение, холодность, оставление без психологической и моральной поддержки</a:t>
            </a:r>
            <a:r>
              <a:rPr lang="ru-RU" sz="6400" dirty="0" smtClean="0"/>
              <a:t>.</a:t>
            </a:r>
          </a:p>
          <a:p>
            <a:pPr algn="ctr"/>
            <a:endParaRPr lang="ru-RU" sz="6400" dirty="0"/>
          </a:p>
          <a:p>
            <a:pPr algn="ctr"/>
            <a:r>
              <a:rPr lang="ru-RU" sz="6400" b="1" dirty="0"/>
              <a:t> </a:t>
            </a:r>
            <a:r>
              <a:rPr lang="ru-RU" sz="6400" b="1" dirty="0" smtClean="0"/>
              <a:t>Конвенция </a:t>
            </a:r>
            <a:r>
              <a:rPr lang="ru-RU" sz="6400" b="1" dirty="0"/>
              <a:t>о правах ребенка.</a:t>
            </a:r>
            <a:endParaRPr lang="ru-RU" sz="6400" dirty="0"/>
          </a:p>
          <a:p>
            <a:pPr algn="ctr"/>
            <a:r>
              <a:rPr lang="ru-RU" sz="6400" dirty="0"/>
              <a:t>Статьей 19 Конвенции установлена необходимость защиты прав ребенка от всех форм физического или психического насилия, оскорбления или злоупотребления, отсутствия заботы или небрежного обращения, грубого обращения или эксплуатации</a:t>
            </a:r>
            <a:r>
              <a:rPr lang="ru-RU" sz="6400" dirty="0" smtClean="0"/>
              <a:t>.</a:t>
            </a:r>
            <a:endParaRPr lang="ru-RU" dirty="0"/>
          </a:p>
          <a:p>
            <a:pPr algn="ctr"/>
            <a:endParaRPr lang="ru-RU" dirty="0" smtClean="0"/>
          </a:p>
          <a:p>
            <a:r>
              <a:rPr lang="ru-RU" sz="7200" dirty="0" smtClean="0"/>
              <a:t>детский телефон доверия  8-800-200-01-22</a:t>
            </a:r>
            <a:endParaRPr lang="ru-RU" sz="7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74514" y="728134"/>
            <a:ext cx="5305995" cy="4646451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ru-RU" dirty="0"/>
              <a:t> </a:t>
            </a:r>
            <a:r>
              <a:rPr lang="ru-RU" i="1" u="sng" dirty="0">
                <a:hlinkClick r:id="rId2"/>
              </a:rPr>
              <a:t>Административная ответственность</a:t>
            </a:r>
            <a:r>
              <a:rPr lang="ru-RU" i="1" dirty="0"/>
              <a:t>. </a:t>
            </a:r>
            <a:endParaRPr lang="ru-RU" dirty="0"/>
          </a:p>
          <a:p>
            <a:pPr algn="ctr"/>
            <a:r>
              <a:rPr lang="ru-RU" dirty="0"/>
              <a:t>Кодексом РФ об административных правонарушениях предусмотрена ответственность за неисполнение или ненадлежащее исполнение обязанностей по содержанию, воспитанию, обучению, защите прав и интересов несовершеннолетних — в виде предупреждения или наложения административного штрафа в размере от ста до пятисот рублей (ст. 5.35 КоАП РФ).</a:t>
            </a:r>
          </a:p>
          <a:p>
            <a:pPr lvl="0" algn="ctr"/>
            <a:r>
              <a:rPr lang="ru-RU" i="1" u="sng" dirty="0">
                <a:hlinkClick r:id="rId3"/>
              </a:rPr>
              <a:t>Уголовная ответственность</a:t>
            </a:r>
            <a:r>
              <a:rPr lang="ru-RU" i="1" dirty="0"/>
              <a:t>. </a:t>
            </a:r>
            <a:endParaRPr lang="ru-RU" dirty="0"/>
          </a:p>
          <a:p>
            <a:pPr algn="ctr"/>
            <a:r>
              <a:rPr lang="ru-RU" dirty="0"/>
              <a:t>Российское уголовное законодательство предусматривает ответственность за все виды физического и сексуального насилия над детьми, а также по ряду статей — за психическое насилие и за пренебрежение основными потребностями детей, отсутствие заботы о них.</a:t>
            </a:r>
          </a:p>
          <a:p>
            <a:pPr lvl="0" algn="ctr"/>
            <a:r>
              <a:rPr lang="ru-RU" i="1" u="sng" dirty="0">
                <a:hlinkClick r:id="rId4"/>
              </a:rPr>
              <a:t>Гражданско-правовая ответственность</a:t>
            </a:r>
            <a:r>
              <a:rPr lang="ru-RU" i="1" dirty="0"/>
              <a:t>. </a:t>
            </a:r>
            <a:endParaRPr lang="ru-RU" dirty="0"/>
          </a:p>
          <a:p>
            <a:pPr algn="ctr"/>
            <a:r>
              <a:rPr lang="ru-RU" dirty="0"/>
              <a:t>Жестокое обращение с ребенком может послужить основанием для привлечения родителей (лиц, их заменяющих) к ответственности в соответствии с семейным законодательством.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540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709</TotalTime>
  <Words>68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Главное мероприятие</vt:lpstr>
      <vt:lpstr>Памятка родителям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Сургутского района Управление опеки и попечительства</dc:title>
  <dc:creator>Ильина Светлана Сергеевна</dc:creator>
  <cp:lastModifiedBy>Ильина Светлана Сергеевна</cp:lastModifiedBy>
  <cp:revision>65</cp:revision>
  <cp:lastPrinted>2018-10-19T06:15:53Z</cp:lastPrinted>
  <dcterms:created xsi:type="dcterms:W3CDTF">2016-10-12T06:03:36Z</dcterms:created>
  <dcterms:modified xsi:type="dcterms:W3CDTF">2018-10-19T07:16:26Z</dcterms:modified>
</cp:coreProperties>
</file>