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721-EFFB-4D0F-8BC1-64DD9C8C5B2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8D8-5BA8-433C-B098-41001AA4B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1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721-EFFB-4D0F-8BC1-64DD9C8C5B2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8D8-5BA8-433C-B098-41001AA4B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721-EFFB-4D0F-8BC1-64DD9C8C5B2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8D8-5BA8-433C-B098-41001AA4B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09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721-EFFB-4D0F-8BC1-64DD9C8C5B2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8D8-5BA8-433C-B098-41001AA4B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7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721-EFFB-4D0F-8BC1-64DD9C8C5B2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8D8-5BA8-433C-B098-41001AA4B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56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721-EFFB-4D0F-8BC1-64DD9C8C5B2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8D8-5BA8-433C-B098-41001AA4B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8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721-EFFB-4D0F-8BC1-64DD9C8C5B2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8D8-5BA8-433C-B098-41001AA4B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8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721-EFFB-4D0F-8BC1-64DD9C8C5B2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8D8-5BA8-433C-B098-41001AA4B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8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721-EFFB-4D0F-8BC1-64DD9C8C5B2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8D8-5BA8-433C-B098-41001AA4B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93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721-EFFB-4D0F-8BC1-64DD9C8C5B2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8D8-5BA8-433C-B098-41001AA4B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9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3721-EFFB-4D0F-8BC1-64DD9C8C5B2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68D8-5BA8-433C-B098-41001AA4B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9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A3721-EFFB-4D0F-8BC1-64DD9C8C5B2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68D8-5BA8-433C-B098-41001AA4B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3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1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25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3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0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3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5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3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9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05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2022-03-18T09:12:37Z</dcterms:created>
  <dcterms:modified xsi:type="dcterms:W3CDTF">2022-03-18T09:12:49Z</dcterms:modified>
</cp:coreProperties>
</file>