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D51FA-9FAF-4047-9393-D65CC3B6B59F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74F1-4C43-48C2-9651-74B63B0AE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469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D51FA-9FAF-4047-9393-D65CC3B6B59F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74F1-4C43-48C2-9651-74B63B0AE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212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D51FA-9FAF-4047-9393-D65CC3B6B59F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74F1-4C43-48C2-9651-74B63B0AE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462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D51FA-9FAF-4047-9393-D65CC3B6B59F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74F1-4C43-48C2-9651-74B63B0AE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146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D51FA-9FAF-4047-9393-D65CC3B6B59F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74F1-4C43-48C2-9651-74B63B0AE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660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D51FA-9FAF-4047-9393-D65CC3B6B59F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74F1-4C43-48C2-9651-74B63B0AE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835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D51FA-9FAF-4047-9393-D65CC3B6B59F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74F1-4C43-48C2-9651-74B63B0AE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359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D51FA-9FAF-4047-9393-D65CC3B6B59F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74F1-4C43-48C2-9651-74B63B0AE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453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D51FA-9FAF-4047-9393-D65CC3B6B59F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74F1-4C43-48C2-9651-74B63B0AE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09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D51FA-9FAF-4047-9393-D65CC3B6B59F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74F1-4C43-48C2-9651-74B63B0AE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938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D51FA-9FAF-4047-9393-D65CC3B6B59F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74F1-4C43-48C2-9651-74B63B0AE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116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D51FA-9FAF-4047-9393-D65CC3B6B59F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774F1-4C43-48C2-9651-74B63B0AE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33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53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20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32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12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07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62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27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3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93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08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79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18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73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05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16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89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77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87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62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377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Широкоэкранный</PresentationFormat>
  <Paragraphs>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</cp:revision>
  <dcterms:created xsi:type="dcterms:W3CDTF">2022-03-18T08:36:11Z</dcterms:created>
  <dcterms:modified xsi:type="dcterms:W3CDTF">2022-03-18T08:40:09Z</dcterms:modified>
</cp:coreProperties>
</file>