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968" autoAdjust="0"/>
  </p:normalViewPr>
  <p:slideViewPr>
    <p:cSldViewPr snapToGrid="0">
      <p:cViewPr varScale="1">
        <p:scale>
          <a:sx n="108" d="100"/>
          <a:sy n="108" d="100"/>
        </p:scale>
        <p:origin x="6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66E-4E0A-8AF8-B295C99BB94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66E-4E0A-8AF8-B295C99BB94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66E-4E0A-8AF8-B295C99BB94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66E-4E0A-8AF8-B295C99BB94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66E-4E0A-8AF8-B295C99BB94A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66E-4E0A-8AF8-B295C99BB94A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F66E-4E0A-8AF8-B295C99BB94A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F66E-4E0A-8AF8-B295C99BB94A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F66E-4E0A-8AF8-B295C99BB94A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F66E-4E0A-8AF8-B295C99BB94A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F66E-4E0A-8AF8-B295C99BB94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Лист1!$A$2:$A$12</c:f>
              <c:strCache>
                <c:ptCount val="11"/>
                <c:pt idx="0">
                  <c:v>Образование </c:v>
                </c:pt>
                <c:pt idx="1">
                  <c:v>Здравоохранение </c:v>
                </c:pt>
                <c:pt idx="2">
                  <c:v>Финансы</c:v>
                </c:pt>
                <c:pt idx="3">
                  <c:v>Ритейл</c:v>
                </c:pt>
                <c:pt idx="4">
                  <c:v>Недвижимость</c:v>
                </c:pt>
                <c:pt idx="5">
                  <c:v>Связь</c:v>
                </c:pt>
                <c:pt idx="6">
                  <c:v>Транспорт и логистика</c:v>
                </c:pt>
                <c:pt idx="7">
                  <c:v>Сельское хозяйство</c:v>
                </c:pt>
                <c:pt idx="8">
                  <c:v>Строительство</c:v>
                </c:pt>
                <c:pt idx="9">
                  <c:v>Электроэнергетика</c:v>
                </c:pt>
                <c:pt idx="10">
                  <c:v>Добыча полезных ископаемых, госсектор, безопасность </c:v>
                </c:pt>
              </c:strCache>
            </c:strRef>
          </c:cat>
          <c:val>
            <c:numRef>
              <c:f>Лист1!$B$2:$B$12</c:f>
              <c:numCache>
                <c:formatCode>0%</c:formatCode>
                <c:ptCount val="11"/>
                <c:pt idx="0">
                  <c:v>0.42</c:v>
                </c:pt>
                <c:pt idx="1">
                  <c:v>0.39</c:v>
                </c:pt>
                <c:pt idx="2">
                  <c:v>0.28999999999999998</c:v>
                </c:pt>
                <c:pt idx="3">
                  <c:v>0.24</c:v>
                </c:pt>
                <c:pt idx="4">
                  <c:v>0.22</c:v>
                </c:pt>
                <c:pt idx="5">
                  <c:v>0.17</c:v>
                </c:pt>
                <c:pt idx="6">
                  <c:v>0.13</c:v>
                </c:pt>
                <c:pt idx="7">
                  <c:v>0.1</c:v>
                </c:pt>
                <c:pt idx="8">
                  <c:v>0.08</c:v>
                </c:pt>
                <c:pt idx="9">
                  <c:v>7.0000000000000007E-2</c:v>
                </c:pt>
                <c:pt idx="10">
                  <c:v>0.06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F66E-4E0A-8AF8-B295C99BB9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8055555555555554E-2"/>
          <c:y val="0.47305171760613074"/>
          <c:w val="0.30776432633420825"/>
          <c:h val="0.52694832473135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0.5315</cdr:x>
      <cdr:y>0.83922</cdr:y>
    </cdr:from>
    <cdr:to>
      <cdr:x>0.98824</cdr:x>
      <cdr:y>0.99856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860032" y="4869049"/>
          <a:ext cx="4176464" cy="9244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ru-RU" dirty="0" smtClean="0"/>
            <a:t>*По </a:t>
          </a:r>
          <a:r>
            <a:rPr lang="ru-RU" dirty="0"/>
            <a:t>данным исследования, проведённого компанией </a:t>
          </a:r>
          <a:r>
            <a:rPr lang="en-US" dirty="0"/>
            <a:t>Deloitte</a:t>
          </a:r>
          <a:r>
            <a:rPr lang="ru-RU" dirty="0"/>
            <a:t>. Входит в </a:t>
          </a:r>
          <a:r>
            <a:rPr lang="ru-RU" dirty="0" smtClean="0"/>
            <a:t>«</a:t>
          </a:r>
          <a:r>
            <a:rPr lang="ru-RU" dirty="0"/>
            <a:t>большую четверку» аудиторских </a:t>
          </a:r>
          <a:r>
            <a:rPr lang="ru-RU" dirty="0" smtClean="0"/>
            <a:t>компаний, оказывает </a:t>
          </a:r>
          <a:r>
            <a:rPr lang="ru-RU" dirty="0"/>
            <a:t>услуги по консалтингу </a:t>
          </a:r>
          <a:r>
            <a:rPr lang="ru-RU" dirty="0" smtClean="0"/>
            <a:t>и аудиту</a:t>
          </a:r>
          <a:r>
            <a:rPr lang="ru-RU" dirty="0"/>
            <a:t>.</a:t>
          </a:r>
        </a:p>
        <a:p xmlns:a="http://schemas.openxmlformats.org/drawingml/2006/main">
          <a:endParaRPr lang="ru-RU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6838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9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52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52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119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38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195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9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40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5764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3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C0367B-A06A-4EFD-B902-C835A94DFC99}" type="datetimeFigureOut">
              <a:rPr lang="ru-RU" smtClean="0"/>
              <a:t>25.02.2021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C1B40-DB4C-405C-A1DA-82063BB3A9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05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9213" t="12178" r="27789" b="3862"/>
          <a:stretch/>
        </p:blipFill>
        <p:spPr>
          <a:xfrm>
            <a:off x="1397726" y="0"/>
            <a:ext cx="1079427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576"/>
          <a:stretch/>
        </p:blipFill>
        <p:spPr>
          <a:xfrm>
            <a:off x="195943" y="0"/>
            <a:ext cx="1201783" cy="129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42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t="13571" r="1072" b="942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78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934" y="763479"/>
            <a:ext cx="7498080" cy="49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7920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60"/>
            <a:ext cx="12192000" cy="686946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73681"/>
            <a:ext cx="1833624" cy="78246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273549" y="160598"/>
            <a:ext cx="5688632" cy="723489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756064" y="16817"/>
            <a:ext cx="47236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Цифрографика</a:t>
            </a:r>
            <a:endParaRPr lang="ru-RU" sz="5400" b="1" cap="none" spc="0" dirty="0">
              <a:ln w="95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59832" y="1126578"/>
            <a:ext cx="5688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Женщины – СЕО в сегментах экономики РФ</a:t>
            </a:r>
            <a:endParaRPr lang="ru-RU" b="1" dirty="0"/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FCB6818-D856-416B-B0D2-FD252E334E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9612525"/>
              </p:ext>
            </p:extLst>
          </p:nvPr>
        </p:nvGraphicFramePr>
        <p:xfrm>
          <a:off x="0" y="1056145"/>
          <a:ext cx="12192000" cy="5801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972745" y="1071020"/>
            <a:ext cx="58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*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50839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529" y="0"/>
            <a:ext cx="483541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99" y="0"/>
            <a:ext cx="4834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682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2087" y="2603350"/>
            <a:ext cx="76649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Благодарю за внимание 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27199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37</Words>
  <Application>Microsoft Office PowerPoint</Application>
  <PresentationFormat>Широкоэкранный</PresentationFormat>
  <Paragraphs>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абонемент</dc:creator>
  <cp:lastModifiedBy>абонемент</cp:lastModifiedBy>
  <cp:revision>2</cp:revision>
  <dcterms:created xsi:type="dcterms:W3CDTF">2021-02-25T04:37:28Z</dcterms:created>
  <dcterms:modified xsi:type="dcterms:W3CDTF">2021-02-25T04:47:36Z</dcterms:modified>
</cp:coreProperties>
</file>