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74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0B5CF-FC04-4867-A367-6F7E54F36BAF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BC690-C4A2-4088-ABB2-4E3B2F84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75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BC690-C4A2-4088-ABB2-4E3B2F84019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F600EA-A79A-459E-AF95-46246B2C2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0C25C65-36CF-4AB7-90F9-28F4A6AB4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9CC479-1626-46BF-9398-14A97763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4ECAD8-F043-4F6D-8173-2165126E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7B395D-4603-4351-BB8F-A50B3567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DA289C-69CF-467D-A915-3B57B4049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9686493-8C1A-4FC1-B492-0848766F2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9FE24A-636A-416F-8256-CFBEF4BA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59BF0D-06B7-4B45-81B7-A4420AF1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F38D16F-4679-40B9-97F6-B04F2A2F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7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CA204C4-1668-49EE-9B22-CD34DE093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F359B12-B7FB-4FA9-9924-736486E48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692CC2-2F2B-441A-BA35-2E78BB66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AB62D0-1536-40F2-B53B-2DBE44AF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FA55AA-A1AC-4665-8331-2B96B4B2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7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B33C2D-FB1D-4081-8974-D0B493AC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7567741-4978-4EA3-87F0-ED937A6DF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807D37-C56B-4F1E-9570-6A27AEA6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FF6041-0432-480D-9D33-DE572A14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562876-CBD1-4BD6-8D32-D83A45A2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1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3022E8-D895-4928-9855-0EB17303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B91CE5-35AD-4B37-BD01-4B70B235C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9C8CDF-99A7-49A8-ADB6-6172F842D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A2EFAD-09D2-4C72-842C-6FF4A1CD7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83400D0-03E3-4EEC-91CE-1CF1A3A1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10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330AFE-1654-4C00-9B52-264F3371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F10690-8E35-41C0-8C71-260919CC1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C11AD2A-6085-4999-A271-C86402CC5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AB6798F-E60D-4B2B-9B7E-1B5C15EE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B5B218-4D6C-4FF5-9494-428FD40F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3D48735-5DEA-4D79-9F1F-D6BF612C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2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CF1454-09EA-46C4-BA02-7B4B61CB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8664ACA-0972-42B9-9C62-03FBE852F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073BF79-4B03-4865-8EC7-E229A6D6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71FD2C9-B37F-4415-8464-2B3F1D914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B1D1889-684D-4C12-AA97-BCF62A9F8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E2DED7F-EE30-49B0-8BE6-5FD8C03A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76A313E-DEE7-42FC-A223-D29953D8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118048-68F7-4C57-954B-CF783350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0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9E1ECD-4A0D-466A-8BE4-1580ADE7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3461961-7757-417A-8EE5-DFAAC595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CFF6755-1C59-47C5-B812-644D6747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58AA0D1-7F51-4107-9726-349A5723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4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9986497-78C2-40A4-996C-08938AEC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E4E9C85-22C5-4707-8567-562A3A44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C65B7FF-2E60-4556-A056-BBB28563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4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B6DCF9-4713-4B4B-B3FB-FD1E99F7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BDC408-2BBC-45A9-B63F-8138921BD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D5995F5-D246-498B-82EB-5B5DC2776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EF2A6C4-344B-4FC5-8B65-E6BE2C1C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693148F-3B07-423F-8882-C745E201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DC6C296-A68E-4969-8B9B-87C2789A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3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DE84F2-FD28-4F84-8A13-1FD584D8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6DC8F9B-59ED-4B49-8192-0B10AB255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EEBD2F5-63D9-47FD-88F9-858745D18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50E5CCB-2D28-47F5-84BA-6AB4307B8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1A80E8A-C920-443A-BA55-CB2ED544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8DD07CF-6CF1-4BA1-A799-337E378A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0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34934E-56B9-41FD-8F4F-EE60683C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C6D8218-6E06-4A7B-A122-BEC9C80DB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AB95782-53C6-4766-924C-A591DE685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49575-690C-45EC-B4C0-79F54662A85A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68D06C-38F7-4D0E-9F6C-237C235C2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126EBE-B851-4EB3-953A-77DFFEB33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0853C-0519-4C13-8622-FF6E47FDB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47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525" cy="5016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1E49310-3B3B-48C4-B4BF-90F1B5C5A712}"/>
              </a:ext>
            </a:extLst>
          </p:cNvPr>
          <p:cNvSpPr txBox="1"/>
          <p:nvPr/>
        </p:nvSpPr>
        <p:spPr>
          <a:xfrm>
            <a:off x="574766" y="4731828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КНИЖНАЯ КОЛЛАБОРАЦИЯ: </a:t>
            </a:r>
            <a:endParaRPr lang="ru-RU" sz="3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algn="ctr"/>
            <a:r>
              <a:rPr lang="ru-RU" sz="3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СОТРУДНИЧЕСТВО СЕЛЬСКИХ </a:t>
            </a:r>
            <a:r>
              <a:rPr lang="ru-RU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БИБЛИОТЕК </a:t>
            </a:r>
          </a:p>
          <a:p>
            <a:pPr algn="ctr"/>
            <a:r>
              <a:rPr lang="ru-RU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С КРУПНЫМИ </a:t>
            </a:r>
            <a:r>
              <a:rPr lang="ru-RU" sz="3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ПАРТНЁРАМИ</a:t>
            </a:r>
            <a:endParaRPr lang="ru-RU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42E1BBA-EB31-4BD6-8C7F-914FDB193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3"/>
            <a:ext cx="6668227" cy="4990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2215AE4-2108-4C39-B64C-EE7BAC3C7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27" y="3136410"/>
            <a:ext cx="5567849" cy="17543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FC152B7-6C09-45BF-AA8F-6ED578E1F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10770"/>
          <a:stretch/>
        </p:blipFill>
        <p:spPr>
          <a:xfrm>
            <a:off x="6668226" y="-100014"/>
            <a:ext cx="5523774" cy="32364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A1F3279-1833-4C91-8D17-8178BD70B7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50000" r="4414" b="26094"/>
          <a:stretch/>
        </p:blipFill>
        <p:spPr>
          <a:xfrm>
            <a:off x="233364" y="5521604"/>
            <a:ext cx="5557837" cy="920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4B2B313-F2C2-4249-AB58-093D5AB5E699}"/>
              </a:ext>
            </a:extLst>
          </p:cNvPr>
          <p:cNvSpPr txBox="1"/>
          <p:nvPr/>
        </p:nvSpPr>
        <p:spPr>
          <a:xfrm>
            <a:off x="5100637" y="5218968"/>
            <a:ext cx="6857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ВСТРЕЧА С ПИСАТЕЛЕМ</a:t>
            </a:r>
          </a:p>
          <a:p>
            <a:pPr algn="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ЮЛИЕЙ ЛАВРЯШИНОЙ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426275-FA5A-40F4-8941-7A97257F7C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/>
          <a:stretch/>
        </p:blipFill>
        <p:spPr>
          <a:xfrm>
            <a:off x="-8710" y="0"/>
            <a:ext cx="6348549" cy="544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D79950-8546-4543-85BE-A6A65F99DB6A}"/>
              </a:ext>
            </a:extLst>
          </p:cNvPr>
          <p:cNvSpPr txBox="1"/>
          <p:nvPr/>
        </p:nvSpPr>
        <p:spPr>
          <a:xfrm>
            <a:off x="-522514" y="5625876"/>
            <a:ext cx="12269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КОЛЛАБ = ТЕАТР + БИБЛИОТЕКА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1"/>
          <a:stretch/>
        </p:blipFill>
        <p:spPr>
          <a:xfrm>
            <a:off x="6339840" y="0"/>
            <a:ext cx="5852160" cy="54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54F0D4D-1BB0-46BA-8B3B-1D849467F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-1"/>
            <a:ext cx="6115050" cy="4986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B8D326-DE35-483F-B5C7-8D4516ACF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5051" cy="4986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4A20E6-550C-40AD-B86F-E3F59A283671}"/>
              </a:ext>
            </a:extLst>
          </p:cNvPr>
          <p:cNvSpPr txBox="1"/>
          <p:nvPr/>
        </p:nvSpPr>
        <p:spPr>
          <a:xfrm>
            <a:off x="4257675" y="5516047"/>
            <a:ext cx="75545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«БИБЛИОНОЧЬ-2023»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04BF2F4-B122-428F-874D-9E6E9ED0F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44" y="5469868"/>
            <a:ext cx="969509" cy="9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44D6D72-7C0C-4D4D-8CB6-901785063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/>
          <a:stretch/>
        </p:blipFill>
        <p:spPr>
          <a:xfrm>
            <a:off x="0" y="-1"/>
            <a:ext cx="5900737" cy="49434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3BF240E-7C9D-4E91-86A4-F8D69A1BA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-2"/>
            <a:ext cx="6591300" cy="4943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FF5885-58FE-4733-B1B2-5825F59B27D1}"/>
              </a:ext>
            </a:extLst>
          </p:cNvPr>
          <p:cNvSpPr txBox="1"/>
          <p:nvPr/>
        </p:nvSpPr>
        <p:spPr>
          <a:xfrm>
            <a:off x="3586163" y="5530334"/>
            <a:ext cx="8368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«ЭКОДЕНЬ» В ТЕАТРЕ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04BF2F4-B122-428F-874D-9E6E9ED0F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00" y="5258139"/>
            <a:ext cx="1195525" cy="11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A2891B-65D0-4961-9B5B-0D996E064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4972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A4FD2D5-623B-46D2-854E-BE6F1F1DD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/>
          <a:stretch/>
        </p:blipFill>
        <p:spPr>
          <a:xfrm>
            <a:off x="6215063" y="0"/>
            <a:ext cx="5976938" cy="4972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D06E03-D909-4363-92DD-C7530BAAC61E}"/>
              </a:ext>
            </a:extLst>
          </p:cNvPr>
          <p:cNvSpPr txBox="1"/>
          <p:nvPr/>
        </p:nvSpPr>
        <p:spPr>
          <a:xfrm>
            <a:off x="3800475" y="5544622"/>
            <a:ext cx="8168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«ЭКОДЕНЬ» В ТЕАТРЕ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04BF2F4-B122-428F-874D-9E6E9ED0F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56" y="5259977"/>
            <a:ext cx="1207975" cy="12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4C81055-FDE8-4F21-A9E8-116229B71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762751" cy="50720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AB86F3-9143-487E-AAEC-510BF36EA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8" y="0"/>
            <a:ext cx="6762751" cy="50720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2B2DED6-4270-4539-91DB-FC2F8F0CBCBD}"/>
              </a:ext>
            </a:extLst>
          </p:cNvPr>
          <p:cNvSpPr txBox="1"/>
          <p:nvPr/>
        </p:nvSpPr>
        <p:spPr>
          <a:xfrm>
            <a:off x="-2104505" y="5589539"/>
            <a:ext cx="11197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ПОДПИСАНИЕ СОГЛАШЕНИЯ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C598AD7-BD05-42AB-A30B-ECFB1C257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077" y1="37991" x2="34838" y2="40779"/>
                        <a14:foregroundMark x1="20317" y1="26117" x2="29924" y2="35817"/>
                        <a14:foregroundMark x1="13911" y1="35052" x2="12081" y2="62658"/>
                        <a14:foregroundMark x1="12081" y1="62658" x2="15009" y2="71592"/>
                        <a14:foregroundMark x1="48749" y1="35052" x2="48749" y2="35052"/>
                        <a14:foregroundMark x1="52654" y1="40206" x2="71873" y2="36770"/>
                        <a14:foregroundMark x1="71873" y1="36770" x2="87187" y2="41352"/>
                        <a14:foregroundMark x1="48200" y1="52234" x2="74497" y2="51317"/>
                        <a14:foregroundMark x1="74497" y1="51317" x2="81879" y2="54868"/>
                        <a14:foregroundMark x1="47895" y1="64834" x2="68395" y2="63803"/>
                        <a14:foregroundMark x1="68395" y1="63803" x2="73826" y2="65865"/>
                        <a14:backgroundMark x1="31483" y1="36655" x2="28676" y2="38717"/>
                        <a14:backgroundMark x1="31727" y1="40206" x2="31727" y2="40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35" y="5072062"/>
            <a:ext cx="313839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65412" cy="49291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716E4D3-B11D-4437-9098-4772B097C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1"/>
          <a:stretch/>
        </p:blipFill>
        <p:spPr>
          <a:xfrm>
            <a:off x="6565413" y="0"/>
            <a:ext cx="5626587" cy="44855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7536" y="5560516"/>
            <a:ext cx="2675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ЛЕКЦИИ</a:t>
            </a:r>
            <a:endParaRPr lang="ru-RU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C598AD7-BD05-42AB-A30B-ECFB1C257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077" y1="37991" x2="34838" y2="40779"/>
                        <a14:foregroundMark x1="20317" y1="26117" x2="29924" y2="35817"/>
                        <a14:foregroundMark x1="13911" y1="35052" x2="12081" y2="62658"/>
                        <a14:foregroundMark x1="12081" y1="62658" x2="15009" y2="71592"/>
                        <a14:foregroundMark x1="48749" y1="35052" x2="48749" y2="35052"/>
                        <a14:foregroundMark x1="52654" y1="40206" x2="71873" y2="36770"/>
                        <a14:foregroundMark x1="71873" y1="36770" x2="87187" y2="41352"/>
                        <a14:foregroundMark x1="48200" y1="52234" x2="74497" y2="51317"/>
                        <a14:foregroundMark x1="74497" y1="51317" x2="81879" y2="54868"/>
                        <a14:foregroundMark x1="47895" y1="64834" x2="68395" y2="63803"/>
                        <a14:foregroundMark x1="68395" y1="63803" x2="73826" y2="65865"/>
                        <a14:backgroundMark x1="31483" y1="36655" x2="28676" y2="38717"/>
                        <a14:backgroundMark x1="31727" y1="40206" x2="31727" y2="40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74" y="5186362"/>
            <a:ext cx="3138390" cy="1671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6565414" y="3892731"/>
            <a:ext cx="5626586" cy="29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A96B3BB-D87E-4469-966E-D76CD528D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907383-79C6-48B2-929C-69DE978B75BE}"/>
              </a:ext>
            </a:extLst>
          </p:cNvPr>
          <p:cNvSpPr txBox="1"/>
          <p:nvPr/>
        </p:nvSpPr>
        <p:spPr>
          <a:xfrm>
            <a:off x="7016650" y="3274963"/>
            <a:ext cx="52149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Договориться о сотрудничестве заранее</a:t>
            </a:r>
            <a:endParaRPr lang="ru-RU" sz="1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Узнать запрос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Договориться о «выгоде»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Партнёры (как и мы) должны иметь хорошую репутацию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C70CC92-3FA8-417C-8E53-D0F8EEBE0AB0}"/>
              </a:ext>
            </a:extLst>
          </p:cNvPr>
          <p:cNvSpPr txBox="1"/>
          <p:nvPr/>
        </p:nvSpPr>
        <p:spPr>
          <a:xfrm>
            <a:off x="6778823" y="431661"/>
            <a:ext cx="5611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ПРАВИЛА </a:t>
            </a:r>
          </a:p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ПРОДУКТИВНЫХ </a:t>
            </a:r>
          </a:p>
          <a:p>
            <a:pPr algn="ctr"/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ПАРТНЁРСКИХ 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СОГЛАШЕНИЙ</a:t>
            </a:r>
          </a:p>
        </p:txBody>
      </p:sp>
    </p:spTree>
    <p:extLst>
      <p:ext uri="{BB962C8B-B14F-4D97-AF65-F5344CB8AC3E}">
        <p14:creationId xmlns:p14="http://schemas.microsoft.com/office/powerpoint/2010/main" val="33106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AE7B1CB-781E-4D4B-933F-4C403C83379F}"/>
              </a:ext>
            </a:extLst>
          </p:cNvPr>
          <p:cNvSpPr/>
          <p:nvPr/>
        </p:nvSpPr>
        <p:spPr>
          <a:xfrm>
            <a:off x="5459681" y="4743675"/>
            <a:ext cx="59971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113 УЧРЕЖДЕНИЙ</a:t>
            </a:r>
          </a:p>
          <a:p>
            <a:pPr algn="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ПО ВСЕЙ РОССИИ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0FA39AE-3E22-4337-B9E0-4FE63F01E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077" y1="37991" x2="34838" y2="40779"/>
                        <a14:foregroundMark x1="20317" y1="26117" x2="29924" y2="35817"/>
                        <a14:foregroundMark x1="13911" y1="35052" x2="12081" y2="62658"/>
                        <a14:foregroundMark x1="12081" y1="62658" x2="15009" y2="71592"/>
                        <a14:foregroundMark x1="48749" y1="35052" x2="48749" y2="35052"/>
                        <a14:foregroundMark x1="52654" y1="40206" x2="71873" y2="36770"/>
                        <a14:foregroundMark x1="71873" y1="36770" x2="87187" y2="41352"/>
                        <a14:foregroundMark x1="48200" y1="52234" x2="74497" y2="51317"/>
                        <a14:foregroundMark x1="74497" y1="51317" x2="81879" y2="54868"/>
                        <a14:foregroundMark x1="47895" y1="64834" x2="68395" y2="63803"/>
                        <a14:foregroundMark x1="68395" y1="63803" x2="73826" y2="65865"/>
                        <a14:backgroundMark x1="31483" y1="36655" x2="28676" y2="38717"/>
                        <a14:backgroundMark x1="31727" y1="40206" x2="31727" y2="40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219"/>
            <a:ext cx="4345463" cy="23145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04BF2F4-B122-428F-874D-9E6E9ED0F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3205162"/>
            <a:ext cx="2162176" cy="21621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7F6332-C1CA-4381-A0C8-05DB537D7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r="28066"/>
          <a:stretch/>
        </p:blipFill>
        <p:spPr>
          <a:xfrm>
            <a:off x="4819649" y="302124"/>
            <a:ext cx="2162176" cy="23265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85D9730-4085-4D3A-97AF-F1C176335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50000" r="4414" b="26094"/>
          <a:stretch/>
        </p:blipFill>
        <p:spPr>
          <a:xfrm>
            <a:off x="3262312" y="2957513"/>
            <a:ext cx="8796338" cy="1457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62" y="954168"/>
            <a:ext cx="3877123" cy="12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30" y="0"/>
            <a:ext cx="3694770" cy="3435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0"/>
          <a:stretch/>
        </p:blipFill>
        <p:spPr>
          <a:xfrm>
            <a:off x="8497230" y="3329126"/>
            <a:ext cx="3694770" cy="3528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" y="0"/>
            <a:ext cx="8491765" cy="56657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394" y="5776686"/>
            <a:ext cx="79271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ФЕСТИВАЛЬ «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PRO</a:t>
            </a:r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ЧТЕНИЕ»</a:t>
            </a:r>
            <a:endParaRPr lang="ru-RU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5A7234-35DF-4F1D-A506-C362549EE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30" y="0"/>
            <a:ext cx="6439270" cy="4585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E434293-FEE0-4A7C-AF99-812AF6B1BA4C}"/>
              </a:ext>
            </a:extLst>
          </p:cNvPr>
          <p:cNvSpPr txBox="1"/>
          <p:nvPr/>
        </p:nvSpPr>
        <p:spPr>
          <a:xfrm>
            <a:off x="-2402830" y="4722868"/>
            <a:ext cx="8983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КНИЖНАЯ ЯРМАРКА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BC5B1C1-171B-453A-B067-53E12886F1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/>
          <a:stretch/>
        </p:blipFill>
        <p:spPr>
          <a:xfrm>
            <a:off x="0" y="0"/>
            <a:ext cx="5752730" cy="4585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85D9730-4085-4D3A-97AF-F1C176335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50000" r="4414" b="26094"/>
          <a:stretch/>
        </p:blipFill>
        <p:spPr>
          <a:xfrm>
            <a:off x="4574083" y="5646198"/>
            <a:ext cx="5549420" cy="9193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7F6332-C1CA-4381-A0C8-05DB537D7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r="28066"/>
          <a:stretch/>
        </p:blipFill>
        <p:spPr>
          <a:xfrm>
            <a:off x="10270537" y="5077426"/>
            <a:ext cx="1288188" cy="13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8701153-58FF-4B1A-BDFD-1E08AD0A6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/>
          <a:stretch/>
        </p:blipFill>
        <p:spPr>
          <a:xfrm>
            <a:off x="0" y="0"/>
            <a:ext cx="5324474" cy="5095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4F05F1-1B0C-47A5-BC37-F4B7B495AC86}"/>
              </a:ext>
            </a:extLst>
          </p:cNvPr>
          <p:cNvSpPr txBox="1"/>
          <p:nvPr/>
        </p:nvSpPr>
        <p:spPr>
          <a:xfrm>
            <a:off x="-523874" y="5297661"/>
            <a:ext cx="11087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ПОДПИСАНИЕ СОГЛАШЕНИЯ</a:t>
            </a:r>
          </a:p>
          <a:p>
            <a:pPr algn="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С КНИЖНЫМ ИЗДАТЕЛЬСТВОМ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10E590-D8DE-4B31-9EDA-3056B51275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r="28066"/>
          <a:stretch/>
        </p:blipFill>
        <p:spPr>
          <a:xfrm>
            <a:off x="10720390" y="5297661"/>
            <a:ext cx="1095374" cy="11786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82C33DD-BCDE-4BBE-8013-6D7E085D0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-4766"/>
            <a:ext cx="6867526" cy="50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139570A-3C95-4981-BEB0-039D85232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31063" cy="32482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986"/>
            <a:ext cx="5686697" cy="2559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1" b="4499"/>
          <a:stretch/>
        </p:blipFill>
        <p:spPr>
          <a:xfrm>
            <a:off x="9292046" y="4298984"/>
            <a:ext cx="2899954" cy="2559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8" b="13405"/>
          <a:stretch/>
        </p:blipFill>
        <p:spPr>
          <a:xfrm>
            <a:off x="8662126" y="0"/>
            <a:ext cx="3529874" cy="3265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63" y="0"/>
            <a:ext cx="4331063" cy="3248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9223" y="3329392"/>
            <a:ext cx="8488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ПЕРЕДВИЖНАЯ ВЫСТАВКА</a:t>
            </a:r>
            <a:endParaRPr lang="ru-RU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97" y="4298984"/>
            <a:ext cx="3605349" cy="25702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10E590-D8DE-4B31-9EDA-3056B51275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r="28066"/>
          <a:stretch/>
        </p:blipFill>
        <p:spPr>
          <a:xfrm>
            <a:off x="2843348" y="3417557"/>
            <a:ext cx="661852" cy="7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8E6FD98-FF6E-4316-87F0-9E1843E7A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/>
          <a:stretch/>
        </p:blipFill>
        <p:spPr>
          <a:xfrm>
            <a:off x="0" y="1"/>
            <a:ext cx="8764424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F13C16A-B88F-45A0-915F-250F71321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12" y="3532338"/>
            <a:ext cx="3885487" cy="3325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E11FDD2-2502-475B-B430-E02030F7F7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/>
          <a:stretch/>
        </p:blipFill>
        <p:spPr>
          <a:xfrm>
            <a:off x="8306512" y="1"/>
            <a:ext cx="3885488" cy="353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DB3C8CB-CC34-49B9-A861-9147AD7F9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444" cy="44181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A68164-3802-45F9-974A-3927D87CE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44" y="0"/>
            <a:ext cx="6299557" cy="4418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278960C-CD87-42C2-A108-3683112CE0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50000" r="4414" b="26094"/>
          <a:stretch/>
        </p:blipFill>
        <p:spPr>
          <a:xfrm>
            <a:off x="128588" y="5539251"/>
            <a:ext cx="7191375" cy="1191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2A8227-D015-4466-8DAD-FA614B5AE650}"/>
              </a:ext>
            </a:extLst>
          </p:cNvPr>
          <p:cNvSpPr txBox="1"/>
          <p:nvPr/>
        </p:nvSpPr>
        <p:spPr>
          <a:xfrm>
            <a:off x="2749749" y="4939086"/>
            <a:ext cx="9140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ПОДПИСАНИЕ СОГЛАШЕНИЯ</a:t>
            </a:r>
          </a:p>
          <a:p>
            <a:pPr algn="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С КНИЖНЫМ ИЗДАТЕЛЬСТВОМ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7BE7017-2A1F-40F6-A5DE-163FA3BED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"/>
            <a:ext cx="3705200" cy="32575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0D09447-D3D7-4F9A-AD0D-96ABB214D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00" y="0"/>
            <a:ext cx="4143400" cy="32575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0EAA815-AFEC-4E11-98F2-4EB8174F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3257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61C7CC5-F6C0-4ED7-94C7-4CA272016E2C}"/>
              </a:ext>
            </a:extLst>
          </p:cNvPr>
          <p:cNvSpPr txBox="1"/>
          <p:nvPr/>
        </p:nvSpPr>
        <p:spPr>
          <a:xfrm>
            <a:off x="142876" y="3600451"/>
            <a:ext cx="1130141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Комплектование библиотек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Совместные «круглые столы»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Организация семинаров, вебинаров и мастер-классов для    библиотекарей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 Heavy DEMO" panose="00000A00000000000000" pitchFamily="2" charset="0"/>
              </a:rPr>
              <a:t> Встречи с писателями и художниками</a:t>
            </a:r>
          </a:p>
          <a:p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 Heavy DEMO" panose="00000A00000000000000" pitchFamily="2" charset="0"/>
            </a:endParaRPr>
          </a:p>
          <a:p>
            <a:endParaRPr lang="ru-RU" sz="20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9ADA1A7-0127-42B4-93D0-F2BE526052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50000" r="4414" b="26094"/>
          <a:stretch/>
        </p:blipFill>
        <p:spPr>
          <a:xfrm>
            <a:off x="6096000" y="3600449"/>
            <a:ext cx="5786437" cy="9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113</Words>
  <Application>Microsoft Office PowerPoint</Application>
  <PresentationFormat>Широкоэкранный</PresentationFormat>
  <Paragraphs>39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Mont Heavy DEMO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Линда</dc:creator>
  <cp:lastModifiedBy>Ольга Евгеньевна Плютина</cp:lastModifiedBy>
  <cp:revision>22</cp:revision>
  <dcterms:created xsi:type="dcterms:W3CDTF">2024-07-28T16:27:46Z</dcterms:created>
  <dcterms:modified xsi:type="dcterms:W3CDTF">2024-08-01T04:34:58Z</dcterms:modified>
</cp:coreProperties>
</file>